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Text Semi Bold"/>
      <p:regular r:id="rId17"/>
    </p:embeddedFont>
    <p:embeddedFont>
      <p:font typeface="Crimson Text Semi Bold"/>
      <p:regular r:id="rId18"/>
    </p:embeddedFont>
    <p:embeddedFont>
      <p:font typeface="Crimson Text Semi Bold"/>
      <p:regular r:id="rId19"/>
    </p:embeddedFont>
    <p:embeddedFont>
      <p:font typeface="Crimson Text Semi Bold"/>
      <p:regular r:id="rId20"/>
    </p:embeddedFont>
    <p:embeddedFont>
      <p:font typeface="PT Sans"/>
      <p:regular r:id="rId21"/>
    </p:embeddedFont>
    <p:embeddedFont>
      <p:font typeface="PT Sans"/>
      <p:regular r:id="rId22"/>
    </p:embeddedFont>
    <p:embeddedFont>
      <p:font typeface="PT Sans"/>
      <p:regular r:id="rId23"/>
    </p:embeddedFont>
    <p:embeddedFont>
      <p:font typeface="PT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62732"/>
            <a:ext cx="673774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       Traffic Sign Recognition</a:t>
            </a:r>
            <a:endParaRPr lang="en-US"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4" y="2522101"/>
            <a:ext cx="4887873" cy="318527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4124" y="2548057"/>
            <a:ext cx="594074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Performance Comparison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4124" y="361104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CNN: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Accuracy: ~90%. Slight overfitting observed.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324124" y="4263271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VGG16: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Accuracy: ~83%. Stable loss and moderate accuracy with minimal overfitting.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6324124" y="529851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ResNet: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Accuracy~ 97.53% 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095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972526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 learning has revolutionized computer vision, especially in image classification.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62475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Traffic sign recognition is a key part of ADAS and self-driving vehicles.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276975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Achieving high accuracy and generalization in real-world conditions is a challenge.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6929199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Comparing custom CNN vs. pretrained VGG 16 and ResNet for multi-class traffic sign recognition.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3564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Dataset Information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41947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German Traffic Sign Recognition Benchmark Dataset: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Over 50,000 images of 43 traffic signs. Captured under varying conditions.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45472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Classes Range: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Speed limits, prohibitory signs, mandatory signs, danger warnings.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48997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Image Shape: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Standardized to 32x32x3.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389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Data Preprocessing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90191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Resizing: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Required due to varying image dimensions in the original dataset.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937159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Normalization: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Pixel values divided by 255 for faster and stable training.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58938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Label Encoding: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One-hot encoding to convert categorical labels to binary vectors.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62463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Train-Validation Split: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80:20 split from training data for hyperparameter tuning.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710214"/>
            <a:ext cx="583489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                     DISTRIBUTION OF DATASET </a:t>
            </a:r>
            <a:endParaRPr lang="en-US" sz="2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401729"/>
            <a:ext cx="7468553" cy="34653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4124" y="613624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55896"/>
            <a:ext cx="594467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Handling Class Imbalance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51888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Dataset has imbalanced classes that can bias the model.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1711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augmentation using ImageDataGenerator addresses imbalance.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3823335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Common techniques uses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oversampling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through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data augmentation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balance the dataset by generating new images for classes with fewer than 1000 samples.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Unlike </a:t>
            </a:r>
            <a:pPr algn="l" indent="0" marL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undersampling</a:t>
            </a:r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which removes data from overrepresented classes(more than 3000), oversampling adds synthetic data to underrepresented ones, preserving all original information.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639068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artificially boosts minority class dataset sizes.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839" y="819507"/>
            <a:ext cx="5431274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CNN Architecture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07839" y="1844635"/>
            <a:ext cx="13014722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CNN consists of three Conv2D and MaxPooling layers for feature extraction, followed by a Flatten layer, a Dense layer with 256 units for learning patterns, a Dropout layer to reduce overfitting, and a final Softmax layer for classifying 43 traffic sign categories.</a:t>
            </a:r>
            <a:endParaRPr lang="en-US" sz="1800" dirty="0"/>
          </a:p>
        </p:txBody>
      </p:sp>
      <p:sp>
        <p:nvSpPr>
          <p:cNvPr id="4" name="Text 2"/>
          <p:cNvSpPr/>
          <p:nvPr/>
        </p:nvSpPr>
        <p:spPr>
          <a:xfrm>
            <a:off x="807839" y="2842974"/>
            <a:ext cx="130147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Optimizer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Adam,  </a:t>
            </a:r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Loss Function: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Categorical Crossentropy.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07839" y="3471982"/>
            <a:ext cx="130147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ADAM: Adapts learning rates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for each parameter based on gradient history, making training faster and more stable.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807839" y="4100989"/>
            <a:ext cx="130147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Epochs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15,  </a:t>
            </a:r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Batch Size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: 32  </a:t>
            </a:r>
            <a:pPr algn="l" indent="0" marL="0">
              <a:lnSpc>
                <a:spcPts val="29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Accuracy:</a:t>
            </a:r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90%</a:t>
            </a:r>
            <a:endParaRPr lang="en-US" sz="18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839" y="4729996"/>
            <a:ext cx="12492037" cy="142196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07839" y="6411635"/>
            <a:ext cx="130147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807839" y="7040642"/>
            <a:ext cx="13014722" cy="369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911"/>
            <a:ext cx="7749540" cy="6640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                              VGG16 Architecture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90218" y="1623536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VGG16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is a 16-layer CNN model known for its simple architecture using 3×3 convolutions and max pooling.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0218" y="2063591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comes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pretrained on ImageNet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making it useful for transfer learning for classification tasks.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218" y="2503646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feature extraction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pretrained layers are frozen and only new classifier layers are trained.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0218" y="2943701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In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fine-tuning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some pretrained layers are unfrozen and retrained to adapt to the new dataset.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0218" y="3558778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VGG16 Overview: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13 convolutional layers pre-trained on ImageNet.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0218" y="4173855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Optimizer: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Adam. </a:t>
            </a:r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 Achieved:</a:t>
            </a:r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~83%.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218" y="4788932"/>
            <a:ext cx="13049964" cy="1696760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90218" y="6739652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90218" y="7354729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5928" y="593884"/>
            <a:ext cx="7301032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                             ResNet Architecture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5928" y="1553051"/>
            <a:ext cx="1311854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ResNet is better than a traditional CNN because it uses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skip connections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to avoid vanishing gradients, allowing it to train much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deeper and more accurate networks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effectively.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5928" y="2319576"/>
            <a:ext cx="13118544" cy="1036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ResNet16 takes 64×64×3 images, starts with Conv-BatchNorm-ReLU, and stacks residual blocks with 64, 128, and 256 filters using skip connections.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
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 downsamples using stride=2 and 1×1 convolutions, ending with deep residual units for rich feature learning.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5928" y="3431619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Optimizer: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Adam,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Loss Function: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Sparse_categorical_crossentropy.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5928" y="3852624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Epochs: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10, 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Batch Size: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64  </a:t>
            </a:r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Accuracy: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97.53%</a:t>
            </a:r>
            <a:endParaRPr lang="en-US" sz="17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928" y="4441031"/>
            <a:ext cx="12837438" cy="156579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5928" y="6249710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5928" y="6838117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5928" y="7426523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2025-04-07T08:03:48Z</dcterms:created>
  <dcterms:modified xsi:type="dcterms:W3CDTF">2025-04-07T08:03:48Z</dcterms:modified>
</cp:coreProperties>
</file>